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64" r:id="rId6"/>
    <p:sldId id="263" r:id="rId7"/>
    <p:sldId id="301" r:id="rId8"/>
    <p:sldId id="302" r:id="rId9"/>
    <p:sldId id="305" r:id="rId10"/>
    <p:sldId id="304" r:id="rId11"/>
    <p:sldId id="306" r:id="rId12"/>
    <p:sldId id="307" r:id="rId13"/>
    <p:sldId id="308" r:id="rId14"/>
    <p:sldId id="310" r:id="rId15"/>
    <p:sldId id="309" r:id="rId16"/>
    <p:sldId id="311" r:id="rId17"/>
    <p:sldId id="259" r:id="rId18"/>
    <p:sldId id="278" r:id="rId19"/>
    <p:sldId id="279" r:id="rId20"/>
    <p:sldId id="280" r:id="rId21"/>
    <p:sldId id="281" r:id="rId22"/>
    <p:sldId id="275" r:id="rId23"/>
    <p:sldId id="261" r:id="rId24"/>
    <p:sldId id="286" r:id="rId25"/>
    <p:sldId id="265" r:id="rId26"/>
    <p:sldId id="262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80"/>
    <p:restoredTop sz="94640"/>
  </p:normalViewPr>
  <p:slideViewPr>
    <p:cSldViewPr snapToGrid="0" snapToObjects="1" showGuides="1">
      <p:cViewPr varScale="1">
        <p:scale>
          <a:sx n="124" d="100"/>
          <a:sy n="124" d="100"/>
        </p:scale>
        <p:origin x="84" y="540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../Report/Diagrams/Conceptual%20View.p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9772" y="2482947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1646555" y="3543300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</a:p>
        </p:txBody>
      </p:sp>
      <p:sp>
        <p:nvSpPr>
          <p:cNvPr id="17" name="任意形状 16"/>
          <p:cNvSpPr/>
          <p:nvPr/>
        </p:nvSpPr>
        <p:spPr>
          <a:xfrm>
            <a:off x="1190051" y="1658548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852126" y="4900537"/>
            <a:ext cx="527539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182025" y="333055"/>
            <a:ext cx="127190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70610" y="333055"/>
            <a:ext cx="100901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Structure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221716" y="333055"/>
            <a:ext cx="82804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Testing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272822" y="333055"/>
            <a:ext cx="735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Demo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grpSp>
        <p:nvGrpSpPr>
          <p:cNvPr id="34" name="组 33"/>
          <p:cNvGrpSpPr/>
          <p:nvPr/>
        </p:nvGrpSpPr>
        <p:grpSpPr>
          <a:xfrm>
            <a:off x="11521799" y="421742"/>
            <a:ext cx="375331" cy="164703"/>
            <a:chOff x="11521799" y="421742"/>
            <a:chExt cx="375331" cy="164703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11521799" y="421742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11521799" y="504093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11521799" y="586445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709FD3-4F8A-4D46-8FED-D659B674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032" y="0"/>
            <a:ext cx="287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5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B7DA5D-7236-448A-BA44-23825234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387CA-F794-45BB-951F-11DE5704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30D9E7-E3AE-4226-B1C8-B1D565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B482B-FACF-454F-BE50-4811D1DA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EDA195-7574-4F2F-9994-DA24A781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5FDA6-0C36-48EB-A86F-D2440D16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B1E9E-D86C-423E-91F3-F2DCDA25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2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03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36301" y="316097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Testing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024883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68499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14425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</a:p>
        </p:txBody>
      </p:sp>
      <p:sp>
        <p:nvSpPr>
          <p:cNvPr id="7" name="TextBox 44"/>
          <p:cNvSpPr txBox="1"/>
          <p:nvPr/>
        </p:nvSpPr>
        <p:spPr>
          <a:xfrm>
            <a:off x="1878701" y="4389835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Automatic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文本框 29"/>
          <p:cNvSpPr txBox="1">
            <a:spLocks noChangeArrowheads="1"/>
          </p:cNvSpPr>
          <p:nvPr/>
        </p:nvSpPr>
        <p:spPr bwMode="auto">
          <a:xfrm>
            <a:off x="1337583" y="4445348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5371388" y="4445348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4830270" y="4500861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8935515" y="4505879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8394397" y="4561392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screen">
            <a:grayscl/>
          </a:blip>
          <a:stretch>
            <a:fillRect/>
          </a:stretch>
        </p:blipFill>
        <p:spPr bwMode="auto">
          <a:xfrm>
            <a:off x="8135019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screen">
            <a:grayscl/>
          </a:blip>
          <a:stretch>
            <a:fillRect/>
          </a:stretch>
        </p:blipFill>
        <p:spPr bwMode="auto">
          <a:xfrm>
            <a:off x="4678635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 cstate="screen">
            <a:grayscl/>
          </a:blip>
          <a:stretch>
            <a:fillRect/>
          </a:stretch>
        </p:blipFill>
        <p:spPr bwMode="auto">
          <a:xfrm>
            <a:off x="1222251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2" grpId="0" animBg="1"/>
      <p:bldP spid="4" grpId="0"/>
      <p:bldP spid="8" grpId="0" animBg="1"/>
      <p:bldP spid="1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03275" y="2188210"/>
            <a:ext cx="9353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</a:p>
        </p:txBody>
      </p:sp>
      <p:sp>
        <p:nvSpPr>
          <p:cNvPr id="49" name="TextBox 60"/>
          <p:cNvSpPr txBox="1"/>
          <p:nvPr/>
        </p:nvSpPr>
        <p:spPr>
          <a:xfrm>
            <a:off x="833080" y="1299704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1" name="直线连接符 50"/>
          <p:cNvCxnSpPr/>
          <p:nvPr/>
        </p:nvCxnSpPr>
        <p:spPr>
          <a:xfrm flipH="1">
            <a:off x="8999127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1066800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1004570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" y="1699895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8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79"/>
                            </p:stCondLst>
                            <p:childTnLst>
                              <p:par>
                                <p:cTn id="2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79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236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</a:t>
            </a:r>
          </a:p>
        </p:txBody>
      </p:sp>
      <p:sp>
        <p:nvSpPr>
          <p:cNvPr id="27" name="矩形 26"/>
          <p:cNvSpPr/>
          <p:nvPr/>
        </p:nvSpPr>
        <p:spPr>
          <a:xfrm>
            <a:off x="628650" y="3880485"/>
            <a:ext cx="260604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Calling API</a:t>
            </a:r>
          </a:p>
        </p:txBody>
      </p:sp>
      <p:sp>
        <p:nvSpPr>
          <p:cNvPr id="30" name="矩形 29"/>
          <p:cNvSpPr/>
          <p:nvPr/>
        </p:nvSpPr>
        <p:spPr>
          <a:xfrm>
            <a:off x="3647440" y="388048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UI</a:t>
            </a:r>
          </a:p>
        </p:txBody>
      </p:sp>
      <p:sp>
        <p:nvSpPr>
          <p:cNvPr id="33" name="矩形 32"/>
          <p:cNvSpPr/>
          <p:nvPr/>
        </p:nvSpPr>
        <p:spPr>
          <a:xfrm>
            <a:off x="6302375" y="377190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Calling Nvidia Interface</a:t>
            </a:r>
          </a:p>
        </p:txBody>
      </p:sp>
      <p:sp>
        <p:nvSpPr>
          <p:cNvPr id="36" name="矩形 35"/>
          <p:cNvSpPr/>
          <p:nvPr/>
        </p:nvSpPr>
        <p:spPr>
          <a:xfrm>
            <a:off x="9017000" y="377190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other functions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88895"/>
            <a:ext cx="2749550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770" y="2345055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2626360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190" y="2470785"/>
            <a:ext cx="2590800" cy="807720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3369212" y="497087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5832378" y="378684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8046392" y="4695385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314055" y="2737485"/>
            <a:ext cx="3188335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1104783" y="324172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1036079" y="2756763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Background</a:t>
            </a:r>
          </a:p>
        </p:txBody>
      </p:sp>
      <p:sp>
        <p:nvSpPr>
          <p:cNvPr id="27" name="文本框 33"/>
          <p:cNvSpPr txBox="1"/>
          <p:nvPr/>
        </p:nvSpPr>
        <p:spPr>
          <a:xfrm>
            <a:off x="3426313" y="4478494"/>
            <a:ext cx="170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Structure</a:t>
            </a:r>
          </a:p>
        </p:txBody>
      </p:sp>
      <p:sp>
        <p:nvSpPr>
          <p:cNvPr id="28" name="文本框 33"/>
          <p:cNvSpPr txBox="1"/>
          <p:nvPr/>
        </p:nvSpPr>
        <p:spPr>
          <a:xfrm>
            <a:off x="5715291" y="3295224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Testing</a:t>
            </a:r>
          </a:p>
        </p:txBody>
      </p:sp>
      <p:sp>
        <p:nvSpPr>
          <p:cNvPr id="29" name="文本框 33"/>
          <p:cNvSpPr txBox="1"/>
          <p:nvPr/>
        </p:nvSpPr>
        <p:spPr>
          <a:xfrm>
            <a:off x="8314055" y="2251075"/>
            <a:ext cx="374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 err="1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Appendix&amp;References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8106938" y="4144708"/>
            <a:ext cx="17479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49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49"/>
                            </p:stCondLst>
                            <p:childTnLst>
                              <p:par>
                                <p:cTn id="3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49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649"/>
                            </p:stCondLst>
                            <p:childTnLst>
                              <p:par>
                                <p:cTn id="4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99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4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4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8646 0 " pathEditMode="relative" ptsTypes="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385 -0.00185185 L -0.39099 -0.00333333 " pathEditMode="relative" rAng="0" ptsTypes="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4859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726425" y="1541831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</a:p>
        </p:txBody>
      </p:sp>
      <p:sp>
        <p:nvSpPr>
          <p:cNvPr id="13" name="îŝľídê"/>
          <p:cNvSpPr/>
          <p:nvPr/>
        </p:nvSpPr>
        <p:spPr>
          <a:xfrm>
            <a:off x="726425" y="3549316"/>
            <a:ext cx="3398944" cy="527181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市场占有率低</a:t>
            </a:r>
            <a:endParaRPr lang="zh-CN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íšḷîḑê"/>
          <p:cNvSpPr/>
          <p:nvPr/>
        </p:nvSpPr>
        <p:spPr>
          <a:xfrm>
            <a:off x="8057142" y="1541831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</a:p>
        </p:txBody>
      </p:sp>
      <p:sp>
        <p:nvSpPr>
          <p:cNvPr id="17" name="íṩlîdè"/>
          <p:cNvSpPr/>
          <p:nvPr/>
        </p:nvSpPr>
        <p:spPr>
          <a:xfrm>
            <a:off x="8124088" y="3549316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市场认知度低</a:t>
            </a:r>
          </a:p>
        </p:txBody>
      </p:sp>
      <p:grpSp>
        <p:nvGrpSpPr>
          <p:cNvPr id="47" name="组 46"/>
          <p:cNvGrpSpPr/>
          <p:nvPr/>
        </p:nvGrpSpPr>
        <p:grpSpPr>
          <a:xfrm>
            <a:off x="8013727" y="4187394"/>
            <a:ext cx="3471817" cy="1328434"/>
            <a:chOff x="8013727" y="4187394"/>
            <a:chExt cx="3471817" cy="1328434"/>
          </a:xfrm>
        </p:grpSpPr>
        <p:sp>
          <p:nvSpPr>
            <p:cNvPr id="18" name="íṡḻíḓé"/>
            <p:cNvSpPr/>
            <p:nvPr/>
          </p:nvSpPr>
          <p:spPr>
            <a:xfrm>
              <a:off x="8086600" y="4187394"/>
              <a:ext cx="3398944" cy="1240289"/>
            </a:xfrm>
            <a:prstGeom prst="rect">
              <a:avLst/>
            </a:prstGeom>
            <a:blipFill>
              <a:blip r:embed="rId3" cstate="screen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îṥľïḋê"/>
            <p:cNvSpPr/>
            <p:nvPr/>
          </p:nvSpPr>
          <p:spPr>
            <a:xfrm>
              <a:off x="8013727" y="4275539"/>
              <a:ext cx="3398944" cy="124028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î$1ídé"/>
          <p:cNvSpPr/>
          <p:nvPr/>
        </p:nvSpPr>
        <p:spPr>
          <a:xfrm>
            <a:off x="8141970" y="2188845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6" name="组 45"/>
          <p:cNvGrpSpPr/>
          <p:nvPr/>
        </p:nvGrpSpPr>
        <p:grpSpPr>
          <a:xfrm>
            <a:off x="726425" y="4187394"/>
            <a:ext cx="3465633" cy="1323211"/>
            <a:chOff x="726425" y="4187394"/>
            <a:chExt cx="3465633" cy="1323211"/>
          </a:xfrm>
        </p:grpSpPr>
        <p:sp>
          <p:nvSpPr>
            <p:cNvPr id="14" name="iŝlîḓê"/>
            <p:cNvSpPr/>
            <p:nvPr/>
          </p:nvSpPr>
          <p:spPr>
            <a:xfrm>
              <a:off x="726425" y="4187394"/>
              <a:ext cx="3398944" cy="1240289"/>
            </a:xfrm>
            <a:prstGeom prst="rect">
              <a:avLst/>
            </a:prstGeom>
            <a:blipFill>
              <a:blip r:embed="rId4" cstate="screen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iSḻïḓé"/>
            <p:cNvSpPr/>
            <p:nvPr/>
          </p:nvSpPr>
          <p:spPr>
            <a:xfrm>
              <a:off x="793114" y="4270316"/>
              <a:ext cx="3398944" cy="124028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íṩ1íďê"/>
          <p:cNvSpPr/>
          <p:nvPr/>
        </p:nvSpPr>
        <p:spPr>
          <a:xfrm>
            <a:off x="793115" y="2252345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16305" y="2402205"/>
            <a:ext cx="3171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272780" y="2308860"/>
            <a:ext cx="3167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nvidia hardware.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86623" y="4579758"/>
            <a:ext cx="28641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Lorem ipsum dolor sit amet, consectetuer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 Maecenas porttitor congue massa. 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277135" y="4579758"/>
            <a:ext cx="28641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Lorem ipsum dolor sit amet, consectetuer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 Maecenas porttitor congue massa.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8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8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8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8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380"/>
                            </p:stCondLst>
                            <p:childTnLst>
                              <p:par>
                                <p:cTn id="5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88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380"/>
                            </p:stCondLst>
                            <p:childTnLst>
                              <p:par>
                                <p:cTn id="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88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9" grpId="0" animBg="1"/>
      <p:bldP spid="12" grpId="0"/>
      <p:bldP spid="13" grpId="0"/>
      <p:bldP spid="16" grpId="0"/>
      <p:bldP spid="17" grpId="0"/>
      <p:bldP spid="5" grpId="0"/>
      <p:bldP spid="40" grpId="0"/>
      <p:bldP spid="41" grpId="0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86635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800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236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0" name="ïšľîḍè"/>
          <p:cNvSpPr/>
          <p:nvPr/>
        </p:nvSpPr>
        <p:spPr bwMode="auto">
          <a:xfrm>
            <a:off x="9688240" y="1192234"/>
            <a:ext cx="452948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îŝḻiḋe"/>
          <p:cNvSpPr/>
          <p:nvPr/>
        </p:nvSpPr>
        <p:spPr bwMode="auto">
          <a:xfrm>
            <a:off x="10382455" y="1192234"/>
            <a:ext cx="450671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îṣḷíḑe"/>
          <p:cNvSpPr/>
          <p:nvPr/>
        </p:nvSpPr>
        <p:spPr bwMode="auto">
          <a:xfrm>
            <a:off x="11078948" y="1192234"/>
            <a:ext cx="450671" cy="2162311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ïṧḷïḓê"/>
          <p:cNvSpPr/>
          <p:nvPr/>
        </p:nvSpPr>
        <p:spPr bwMode="auto">
          <a:xfrm rot="1080000">
            <a:off x="9032718" y="1123950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iṥļïďé"/>
          <p:cNvSpPr/>
          <p:nvPr/>
        </p:nvSpPr>
        <p:spPr bwMode="auto">
          <a:xfrm rot="1800000">
            <a:off x="8397680" y="1142159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îṧlîḋe"/>
          <p:cNvSpPr/>
          <p:nvPr/>
        </p:nvSpPr>
        <p:spPr bwMode="auto">
          <a:xfrm rot="2580000">
            <a:off x="7719397" y="1221824"/>
            <a:ext cx="450671" cy="216458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4"/>
          <p:cNvCxnSpPr/>
          <p:nvPr/>
        </p:nvCxnSpPr>
        <p:spPr>
          <a:xfrm>
            <a:off x="669925" y="3350198"/>
            <a:ext cx="1085056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ṡḷiďé"/>
          <p:cNvSpPr txBox="1"/>
          <p:nvPr/>
        </p:nvSpPr>
        <p:spPr bwMode="auto">
          <a:xfrm>
            <a:off x="687279" y="1445003"/>
            <a:ext cx="554372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Tips before you watch our demo</a:t>
            </a:r>
          </a:p>
        </p:txBody>
      </p:sp>
      <p:sp>
        <p:nvSpPr>
          <p:cNvPr id="46" name="íS1îde"/>
          <p:cNvSpPr txBox="1"/>
          <p:nvPr/>
        </p:nvSpPr>
        <p:spPr>
          <a:xfrm>
            <a:off x="676539" y="1904505"/>
            <a:ext cx="5314438" cy="104029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1.You should have your own account and wallet before you use our software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1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9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/>
          <a:srcRect t="52" b="52"/>
          <a:stretch>
            <a:fillRect/>
          </a:stretch>
        </p:blipFill>
        <p:spPr bwMode="auto">
          <a:xfrm>
            <a:off x="6761523" y="2000511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6738313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 cstate="screen"/>
          <a:stretch>
            <a:fillRect/>
          </a:stretch>
        </p:blipFill>
        <p:spPr bwMode="auto">
          <a:xfrm>
            <a:off x="1487919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7919" y="2000511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8559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Hao Tian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/>
          <p:nvPr/>
        </p:nvSpPr>
        <p:spPr>
          <a:xfrm>
            <a:off x="872337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Yu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8723375" y="4214514"/>
            <a:ext cx="292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1600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3485596" y="424256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Wei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85596" y="299759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59380" y="2980401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23376" y="520107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84397" y="517787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3589195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8858544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3576316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8845665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684851" y="2110555"/>
            <a:ext cx="647447" cy="487797"/>
            <a:chOff x="4261255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261255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7922931" y="2052765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9" name="椭圆 28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02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2620968" y="435940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03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841119" y="430161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5" name="椭圆 34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04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err="1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BackgroundProblem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</a:p>
        </p:txBody>
      </p:sp>
      <p:cxnSp>
        <p:nvCxnSpPr>
          <p:cNvPr id="37" name="直线连接符 36"/>
          <p:cNvCxnSpPr/>
          <p:nvPr/>
        </p:nvCxnSpPr>
        <p:spPr>
          <a:xfrm>
            <a:off x="842659" y="3031906"/>
            <a:ext cx="396348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1569931" y="366647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67560" y="450382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7126819" y="940435"/>
            <a:ext cx="1337310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</a:p>
        </p:txBody>
      </p:sp>
      <p:grpSp>
        <p:nvGrpSpPr>
          <p:cNvPr id="2" name="组 8"/>
          <p:cNvGrpSpPr/>
          <p:nvPr/>
        </p:nvGrpSpPr>
        <p:grpSpPr>
          <a:xfrm>
            <a:off x="5266269" y="934720"/>
            <a:ext cx="1465580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436199" y="889000"/>
            <a:ext cx="1435100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4" y="2108200"/>
            <a:ext cx="101536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974294" y="2369185"/>
            <a:ext cx="1270" cy="850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691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2586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</a:p>
        </p:txBody>
      </p:sp>
      <p:cxnSp>
        <p:nvCxnSpPr>
          <p:cNvPr id="19" name="直接箭头连接符 18"/>
          <p:cNvCxnSpPr>
            <a:stCxn id="26" idx="5"/>
            <a:endCxn id="18" idx="0"/>
          </p:cNvCxnSpPr>
          <p:nvPr/>
        </p:nvCxnSpPr>
        <p:spPr>
          <a:xfrm>
            <a:off x="8274683" y="2159949"/>
            <a:ext cx="1766345" cy="1060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Miner</a:t>
            </a:r>
            <a:r>
              <a:rPr kumimoji="1" lang="en-US" altLang="zh-CN" sz="2400" b="1" i="0" u="none" strike="noStrike" kern="1200" cap="none" spc="-30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’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D3A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金高端时尚商业计划书创业融资活动策划新品发布会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6,&quot;width&quot;:3300}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452</Words>
  <Application>Microsoft Office PowerPoint</Application>
  <PresentationFormat>宽屏</PresentationFormat>
  <Paragraphs>141</Paragraphs>
  <Slides>25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Microsoft YaHei UI</vt:lpstr>
      <vt:lpstr>等线</vt:lpstr>
      <vt:lpstr>微软雅黑</vt:lpstr>
      <vt:lpstr>Arial</vt:lpstr>
      <vt:lpstr>Arial Black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吴 畏</cp:lastModifiedBy>
  <cp:revision>176</cp:revision>
  <dcterms:created xsi:type="dcterms:W3CDTF">2018-05-09T07:04:00Z</dcterms:created>
  <dcterms:modified xsi:type="dcterms:W3CDTF">2021-05-06T10:05:20Z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